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Kolokvijum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Cedulja</a:t>
            </a:r>
            <a:r>
              <a:rPr lang="en-US" dirty="0" smtClean="0"/>
              <a:t> </a:t>
            </a:r>
            <a:r>
              <a:rPr lang="en-US" dirty="0" err="1" smtClean="0"/>
              <a:t>broj</a:t>
            </a:r>
            <a:r>
              <a:rPr lang="en-US" dirty="0" smtClean="0"/>
              <a:t> 72</a:t>
            </a:r>
            <a:br>
              <a:rPr lang="en-US" dirty="0" smtClean="0"/>
            </a:br>
            <a:r>
              <a:rPr lang="en-US" dirty="0" err="1" smtClean="0"/>
              <a:t>Milka</a:t>
            </a:r>
            <a:r>
              <a:rPr lang="en-US" dirty="0" smtClean="0"/>
              <a:t> </a:t>
            </a:r>
            <a:r>
              <a:rPr lang="en-US" dirty="0" err="1" smtClean="0"/>
              <a:t>Ivic</a:t>
            </a:r>
            <a:r>
              <a:rPr lang="en-US" dirty="0" smtClean="0"/>
              <a:t> 513/11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b) </a:t>
            </a:r>
            <a:r>
              <a:rPr lang="en-US" dirty="0" smtClean="0"/>
              <a:t>Tri </a:t>
            </a:r>
            <a:r>
              <a:rPr lang="en-US" dirty="0" err="1" smtClean="0"/>
              <a:t>sustinska</a:t>
            </a:r>
            <a:r>
              <a:rPr lang="en-US" dirty="0" smtClean="0"/>
              <a:t> </a:t>
            </a:r>
            <a:r>
              <a:rPr lang="en-US" dirty="0" err="1" smtClean="0"/>
              <a:t>svojstva</a:t>
            </a:r>
            <a:r>
              <a:rPr lang="en-US" dirty="0" smtClean="0"/>
              <a:t> </a:t>
            </a:r>
            <a:r>
              <a:rPr lang="en-US" dirty="0" err="1" smtClean="0"/>
              <a:t>informatickog</a:t>
            </a:r>
            <a:r>
              <a:rPr lang="en-US" dirty="0" smtClean="0"/>
              <a:t> </a:t>
            </a:r>
            <a:r>
              <a:rPr lang="en-US" dirty="0" err="1" smtClean="0"/>
              <a:t>drustva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Mrezno </a:t>
            </a:r>
            <a:r>
              <a:rPr lang="en-US" dirty="0" err="1" smtClean="0"/>
              <a:t>strukturiranje</a:t>
            </a:r>
            <a:endParaRPr lang="en-US" dirty="0" smtClean="0"/>
          </a:p>
          <a:p>
            <a:pPr lvl="0"/>
            <a:r>
              <a:rPr lang="en-US" dirty="0" err="1" smtClean="0"/>
              <a:t>Dekompoziciju</a:t>
            </a:r>
            <a:endParaRPr lang="en-US" dirty="0" smtClean="0"/>
          </a:p>
          <a:p>
            <a:pPr lvl="0"/>
            <a:r>
              <a:rPr lang="en-US" dirty="0" err="1" smtClean="0"/>
              <a:t>Razvoj</a:t>
            </a:r>
            <a:r>
              <a:rPr lang="en-US" dirty="0" smtClean="0"/>
              <a:t> </a:t>
            </a:r>
            <a:r>
              <a:rPr lang="en-US" dirty="0" err="1" smtClean="0"/>
              <a:t>postmodene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Mrezno </a:t>
            </a:r>
            <a:r>
              <a:rPr lang="en-US" dirty="0" err="1" smtClean="0"/>
              <a:t>organizovanje</a:t>
            </a:r>
            <a:r>
              <a:rPr lang="en-US" dirty="0" smtClean="0"/>
              <a:t> </a:t>
            </a:r>
            <a:r>
              <a:rPr lang="en-US" dirty="0" err="1" smtClean="0"/>
              <a:t>drustva</a:t>
            </a:r>
            <a:r>
              <a:rPr lang="en-US" dirty="0" smtClean="0"/>
              <a:t> je </a:t>
            </a:r>
            <a:r>
              <a:rPr lang="en-US" dirty="0" err="1" smtClean="0"/>
              <a:t>sve</a:t>
            </a:r>
            <a:r>
              <a:rPr lang="en-US" dirty="0" smtClean="0"/>
              <a:t> vise </a:t>
            </a:r>
            <a:r>
              <a:rPr lang="en-US" dirty="0" err="1" smtClean="0"/>
              <a:t>povezano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komunikacionim</a:t>
            </a:r>
            <a:r>
              <a:rPr lang="en-US" dirty="0" smtClean="0"/>
              <a:t> </a:t>
            </a:r>
            <a:r>
              <a:rPr lang="en-US" dirty="0" err="1" smtClean="0"/>
              <a:t>mrezama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prenos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endParaRPr lang="en-US" dirty="0" smtClean="0"/>
          </a:p>
          <a:p>
            <a:pPr lvl="0"/>
            <a:r>
              <a:rPr lang="en-US" dirty="0" err="1" smtClean="0"/>
              <a:t>Domet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velicina</a:t>
            </a:r>
            <a:r>
              <a:rPr lang="en-US" dirty="0" smtClean="0"/>
              <a:t> </a:t>
            </a:r>
            <a:r>
              <a:rPr lang="en-US" dirty="0" err="1" smtClean="0"/>
              <a:t>mreza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prenos</a:t>
            </a:r>
            <a:r>
              <a:rPr lang="en-US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nepoznati</a:t>
            </a:r>
            <a:endParaRPr lang="en-US" dirty="0" smtClean="0"/>
          </a:p>
          <a:p>
            <a:pPr lvl="0"/>
            <a:r>
              <a:rPr lang="en-US" dirty="0" smtClean="0"/>
              <a:t>Mrezno </a:t>
            </a:r>
            <a:r>
              <a:rPr lang="en-US" dirty="0" err="1" smtClean="0"/>
              <a:t>organizovanje</a:t>
            </a:r>
            <a:r>
              <a:rPr lang="en-US" dirty="0" smtClean="0"/>
              <a:t> </a:t>
            </a:r>
            <a:r>
              <a:rPr lang="en-US" dirty="0" err="1" smtClean="0"/>
              <a:t>podseca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ribarsku</a:t>
            </a:r>
            <a:r>
              <a:rPr lang="en-US" dirty="0" smtClean="0"/>
              <a:t>, a ne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paukovu</a:t>
            </a:r>
            <a:r>
              <a:rPr lang="en-US" dirty="0" smtClean="0"/>
              <a:t> </a:t>
            </a:r>
            <a:r>
              <a:rPr lang="en-US" dirty="0" err="1" smtClean="0"/>
              <a:t>mrezu</a:t>
            </a:r>
            <a:r>
              <a:rPr lang="en-US" dirty="0" smtClean="0"/>
              <a:t>. </a:t>
            </a:r>
            <a:endParaRPr lang="en-US" dirty="0" smtClean="0"/>
          </a:p>
          <a:p>
            <a:pPr lvl="0"/>
            <a:r>
              <a:rPr lang="en-US" dirty="0" err="1" smtClean="0"/>
              <a:t>Dekompozijia</a:t>
            </a:r>
            <a:r>
              <a:rPr lang="en-US" dirty="0" smtClean="0"/>
              <a:t> ne </a:t>
            </a:r>
            <a:r>
              <a:rPr lang="en-US" dirty="0" err="1" smtClean="0"/>
              <a:t>oznacava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tenedenciju</a:t>
            </a:r>
            <a:r>
              <a:rPr lang="en-US" dirty="0" smtClean="0"/>
              <a:t> </a:t>
            </a:r>
            <a:r>
              <a:rPr lang="en-US" dirty="0" err="1" smtClean="0"/>
              <a:t>razbijanja</a:t>
            </a:r>
            <a:r>
              <a:rPr lang="en-US" dirty="0" smtClean="0"/>
              <a:t> </a:t>
            </a:r>
            <a:r>
              <a:rPr lang="en-US" dirty="0" err="1" smtClean="0"/>
              <a:t>centraliyovanih</a:t>
            </a:r>
            <a:r>
              <a:rPr lang="en-US" dirty="0" smtClean="0"/>
              <a:t> I </a:t>
            </a:r>
            <a:r>
              <a:rPr lang="en-US" dirty="0" err="1" smtClean="0"/>
              <a:t>hijerarhizovanih</a:t>
            </a:r>
            <a:r>
              <a:rPr lang="en-US" dirty="0" smtClean="0"/>
              <a:t> </a:t>
            </a:r>
            <a:r>
              <a:rPr lang="en-US" dirty="0" err="1" smtClean="0"/>
              <a:t>dosadasnjih</a:t>
            </a:r>
            <a:r>
              <a:rPr lang="en-US" dirty="0" smtClean="0"/>
              <a:t> </a:t>
            </a: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savremenog</a:t>
            </a:r>
            <a:r>
              <a:rPr lang="en-US" dirty="0" smtClean="0"/>
              <a:t> </a:t>
            </a:r>
            <a:r>
              <a:rPr lang="en-US" dirty="0" err="1" smtClean="0"/>
              <a:t>drustva</a:t>
            </a:r>
            <a:r>
              <a:rPr lang="en-US" dirty="0" smtClean="0"/>
              <a:t> </a:t>
            </a:r>
            <a:r>
              <a:rPr lang="en-US" dirty="0" err="1" smtClean="0"/>
              <a:t>vec</a:t>
            </a:r>
            <a:r>
              <a:rPr lang="en-US" dirty="0" smtClean="0"/>
              <a:t> se </a:t>
            </a:r>
            <a:r>
              <a:rPr lang="en-US" dirty="0" err="1" smtClean="0"/>
              <a:t>znacajnije</a:t>
            </a:r>
            <a:r>
              <a:rPr lang="en-US" dirty="0" smtClean="0"/>
              <a:t>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procese</a:t>
            </a:r>
            <a:r>
              <a:rPr lang="en-US" dirty="0" smtClean="0"/>
              <a:t> </a:t>
            </a:r>
            <a:r>
              <a:rPr lang="en-US" dirty="0" err="1" smtClean="0"/>
              <a:t>rekomponovanja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horizontalnoj</a:t>
            </a:r>
            <a:r>
              <a:rPr lang="en-US" dirty="0" smtClean="0"/>
              <a:t> </a:t>
            </a:r>
            <a:r>
              <a:rPr lang="en-US" dirty="0" err="1" smtClean="0"/>
              <a:t>osi</a:t>
            </a:r>
            <a:r>
              <a:rPr lang="en-US" dirty="0" smtClean="0"/>
              <a:t> </a:t>
            </a:r>
            <a:r>
              <a:rPr lang="en-US" dirty="0" err="1" smtClean="0"/>
              <a:t>socijeteta</a:t>
            </a:r>
            <a:r>
              <a:rPr lang="en-US" dirty="0" smtClean="0"/>
              <a:t> </a:t>
            </a:r>
            <a:r>
              <a:rPr lang="en-US" dirty="0" err="1" smtClean="0"/>
              <a:t>postojece</a:t>
            </a:r>
            <a:r>
              <a:rPr lang="en-US" dirty="0" smtClean="0"/>
              <a:t> </a:t>
            </a:r>
            <a:r>
              <a:rPr lang="en-US" dirty="0" err="1" smtClean="0"/>
              <a:t>socijalne</a:t>
            </a:r>
            <a:r>
              <a:rPr lang="en-US" dirty="0" smtClean="0"/>
              <a:t> </a:t>
            </a:r>
            <a:r>
              <a:rPr lang="en-US" dirty="0" err="1" smtClean="0"/>
              <a:t>strukture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c)</a:t>
            </a:r>
            <a:r>
              <a:rPr lang="en-US" dirty="0" smtClean="0"/>
              <a:t> </a:t>
            </a:r>
            <a:r>
              <a:rPr lang="en-US" dirty="0" err="1" smtClean="0"/>
              <a:t>Uticaj</a:t>
            </a:r>
            <a:r>
              <a:rPr lang="en-US" dirty="0" smtClean="0"/>
              <a:t> internet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sirenje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neposredne</a:t>
            </a:r>
            <a:r>
              <a:rPr lang="en-US" dirty="0" smtClean="0"/>
              <a:t> </a:t>
            </a:r>
            <a:r>
              <a:rPr lang="en-US" dirty="0" err="1" smtClean="0"/>
              <a:t>demokratije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Postoje</a:t>
            </a:r>
            <a:r>
              <a:rPr lang="en-US" dirty="0" smtClean="0"/>
              <a:t> tri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sirenja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neposredne</a:t>
            </a:r>
            <a:r>
              <a:rPr lang="en-US" dirty="0" smtClean="0"/>
              <a:t> </a:t>
            </a:r>
            <a:r>
              <a:rPr lang="en-US" dirty="0" err="1" smtClean="0"/>
              <a:t>demokratije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izjasnjavanje</a:t>
            </a:r>
            <a:r>
              <a:rPr lang="en-US" dirty="0" smtClean="0"/>
              <a:t> </a:t>
            </a:r>
            <a:r>
              <a:rPr lang="en-US" dirty="0" err="1" smtClean="0"/>
              <a:t>gradjana</a:t>
            </a:r>
            <a:r>
              <a:rPr lang="en-US" dirty="0" smtClean="0"/>
              <a:t> o </a:t>
            </a:r>
            <a:r>
              <a:rPr lang="en-US" dirty="0" err="1" smtClean="0"/>
              <a:t>zakonskim</a:t>
            </a:r>
            <a:r>
              <a:rPr lang="en-US" dirty="0" smtClean="0"/>
              <a:t> </a:t>
            </a:r>
            <a:r>
              <a:rPr lang="en-US" dirty="0" err="1" smtClean="0"/>
              <a:t>predlozima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omogucava</a:t>
            </a:r>
            <a:r>
              <a:rPr lang="en-US" dirty="0" smtClean="0"/>
              <a:t> </a:t>
            </a:r>
            <a:r>
              <a:rPr lang="en-US" dirty="0" err="1" smtClean="0"/>
              <a:t>iznosenje</a:t>
            </a:r>
            <a:r>
              <a:rPr lang="en-US" dirty="0" smtClean="0"/>
              <a:t> </a:t>
            </a:r>
            <a:r>
              <a:rPr lang="en-US" dirty="0" err="1" smtClean="0"/>
              <a:t>individualnih</a:t>
            </a:r>
            <a:r>
              <a:rPr lang="en-US" dirty="0" smtClean="0"/>
              <a:t> </a:t>
            </a:r>
            <a:r>
              <a:rPr lang="en-US" dirty="0" err="1" smtClean="0"/>
              <a:t>stavova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en-US" dirty="0" err="1" smtClean="0"/>
              <a:t>omogucava</a:t>
            </a:r>
            <a:r>
              <a:rPr lang="en-US" dirty="0" smtClean="0"/>
              <a:t> </a:t>
            </a:r>
            <a:r>
              <a:rPr lang="en-US" dirty="0" err="1" smtClean="0"/>
              <a:t>udruzivanje</a:t>
            </a:r>
            <a:r>
              <a:rPr lang="en-US" dirty="0" smtClean="0"/>
              <a:t> </a:t>
            </a:r>
            <a:r>
              <a:rPr lang="en-US" dirty="0" err="1" smtClean="0"/>
              <a:t>pojedinaca</a:t>
            </a:r>
            <a:r>
              <a:rPr lang="en-US" dirty="0" smtClean="0"/>
              <a:t> u </a:t>
            </a:r>
            <a:r>
              <a:rPr lang="en-US" dirty="0" err="1" smtClean="0"/>
              <a:t>politicke</a:t>
            </a:r>
            <a:r>
              <a:rPr lang="en-US" dirty="0" smtClean="0"/>
              <a:t> </a:t>
            </a:r>
            <a:r>
              <a:rPr lang="en-US" dirty="0" err="1" smtClean="0"/>
              <a:t>grupe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Kolokvijum</vt:lpstr>
      <vt:lpstr>b) Tri sustinska svojstva informatickog drustva:</vt:lpstr>
      <vt:lpstr>c) Uticaj internet na sirenje oblika neposredne demokratije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Kolokvijum</dc:title>
  <dc:creator/>
  <cp:lastModifiedBy>student</cp:lastModifiedBy>
  <cp:revision>1</cp:revision>
  <dcterms:created xsi:type="dcterms:W3CDTF">2006-08-16T00:00:00Z</dcterms:created>
  <dcterms:modified xsi:type="dcterms:W3CDTF">2013-01-10T16:40:38Z</dcterms:modified>
</cp:coreProperties>
</file>